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21374100" cy="15113000"/>
  <p:notesSz cx="6858000" cy="9144000"/>
  <p:embeddedFontLst>
    <p:embeddedFont>
      <p:font typeface="Arial" charset="1" panose="020B0502020202020204"/>
      <p:regular r:id="rId7"/>
    </p:embeddedFont>
    <p:embeddedFont>
      <p:font typeface="Arial Bold" charset="1" panose="020B0802020202020204"/>
      <p:regular r:id="rId8"/>
    </p:embeddedFont>
    <p:embeddedFont>
      <p:font typeface="Canva Sans Bold" charset="1" panose="020B0803030501040103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202825" y="705328"/>
            <a:ext cx="19013349" cy="13709345"/>
            <a:chOff x="0" y="0"/>
            <a:chExt cx="3406978" cy="245656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406978" cy="2456560"/>
            </a:xfrm>
            <a:custGeom>
              <a:avLst/>
              <a:gdLst/>
              <a:ahLst/>
              <a:cxnLst/>
              <a:rect r="r" b="b" t="t" l="l"/>
              <a:pathLst>
                <a:path h="2456560" w="3406978">
                  <a:moveTo>
                    <a:pt x="0" y="0"/>
                  </a:moveTo>
                  <a:lnTo>
                    <a:pt x="3406978" y="0"/>
                  </a:lnTo>
                  <a:lnTo>
                    <a:pt x="3406978" y="2456560"/>
                  </a:lnTo>
                  <a:lnTo>
                    <a:pt x="0" y="245656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3406978" cy="2494660"/>
            </a:xfrm>
            <a:prstGeom prst="rect">
              <a:avLst/>
            </a:prstGeom>
          </p:spPr>
          <p:txBody>
            <a:bodyPr anchor="ctr" rtlCol="false" tIns="23333" lIns="23333" bIns="23333" rIns="23333"/>
            <a:lstStyle/>
            <a:p>
              <a:pPr algn="ctr">
                <a:lnSpc>
                  <a:spcPts val="2990"/>
                </a:lnSpc>
              </a:pPr>
            </a:p>
            <a:p>
              <a:pPr algn="ctr">
                <a:lnSpc>
                  <a:spcPts val="2990"/>
                </a:lnSpc>
              </a:pPr>
            </a:p>
            <a:p>
              <a:pPr algn="ctr">
                <a:lnSpc>
                  <a:spcPts val="2990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1202825" y="13845124"/>
            <a:ext cx="18978349" cy="549828"/>
            <a:chOff x="0" y="0"/>
            <a:chExt cx="4534275" cy="131364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4534275" cy="131364"/>
            </a:xfrm>
            <a:custGeom>
              <a:avLst/>
              <a:gdLst/>
              <a:ahLst/>
              <a:cxnLst/>
              <a:rect r="r" b="b" t="t" l="l"/>
              <a:pathLst>
                <a:path h="131364" w="4534275">
                  <a:moveTo>
                    <a:pt x="0" y="0"/>
                  </a:moveTo>
                  <a:lnTo>
                    <a:pt x="4534275" y="0"/>
                  </a:lnTo>
                  <a:lnTo>
                    <a:pt x="4534275" y="131364"/>
                  </a:lnTo>
                  <a:lnTo>
                    <a:pt x="0" y="131364"/>
                  </a:lnTo>
                  <a:close/>
                </a:path>
              </a:pathLst>
            </a:custGeom>
            <a:solidFill>
              <a:srgbClr val="A8CDBB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4534275" cy="169464"/>
            </a:xfrm>
            <a:prstGeom prst="rect">
              <a:avLst/>
            </a:prstGeom>
          </p:spPr>
          <p:txBody>
            <a:bodyPr anchor="ctr" rtlCol="false" tIns="17500" lIns="17500" bIns="17500" rIns="17500"/>
            <a:lstStyle/>
            <a:p>
              <a:pPr algn="ctr">
                <a:lnSpc>
                  <a:spcPts val="2572"/>
                </a:lnSpc>
              </a:pPr>
            </a:p>
          </p:txBody>
        </p:sp>
      </p:grpSp>
      <p:sp>
        <p:nvSpPr>
          <p:cNvPr name="TextBox 8" id="8"/>
          <p:cNvSpPr txBox="true"/>
          <p:nvPr/>
        </p:nvSpPr>
        <p:spPr>
          <a:xfrm rot="0">
            <a:off x="6515683" y="13914771"/>
            <a:ext cx="8352634" cy="3438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72"/>
              </a:lnSpc>
            </a:pPr>
            <a:r>
              <a:rPr lang="en-US" sz="1837">
                <a:solidFill>
                  <a:srgbClr val="000001"/>
                </a:solidFill>
                <a:latin typeface="Arial"/>
                <a:ea typeface="Arial"/>
                <a:cs typeface="Arial"/>
                <a:sym typeface="Arial"/>
              </a:rPr>
              <a:t>CITE KEY REFERENCES OR ADD YOUR ACKNOWLEDGEMENTS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3690556" y="1680766"/>
            <a:ext cx="14002887" cy="13106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662"/>
              </a:lnSpc>
            </a:pPr>
            <a:r>
              <a:rPr lang="en-US" sz="6901" b="true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Title</a:t>
            </a:r>
          </a:p>
        </p:txBody>
      </p:sp>
      <p:sp>
        <p:nvSpPr>
          <p:cNvPr name="Freeform 10" id="10"/>
          <p:cNvSpPr/>
          <p:nvPr/>
        </p:nvSpPr>
        <p:spPr>
          <a:xfrm flipH="false" flipV="false" rot="0">
            <a:off x="15871135" y="922663"/>
            <a:ext cx="2480182" cy="1178674"/>
          </a:xfrm>
          <a:custGeom>
            <a:avLst/>
            <a:gdLst/>
            <a:ahLst/>
            <a:cxnLst/>
            <a:rect r="r" b="b" t="t" l="l"/>
            <a:pathLst>
              <a:path h="1178674" w="2480182">
                <a:moveTo>
                  <a:pt x="0" y="0"/>
                </a:moveTo>
                <a:lnTo>
                  <a:pt x="2480182" y="0"/>
                </a:lnTo>
                <a:lnTo>
                  <a:pt x="2480182" y="1178674"/>
                </a:lnTo>
                <a:lnTo>
                  <a:pt x="0" y="117867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764" r="0" b="-764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18706000" y="990049"/>
            <a:ext cx="1475174" cy="1043902"/>
          </a:xfrm>
          <a:custGeom>
            <a:avLst/>
            <a:gdLst/>
            <a:ahLst/>
            <a:cxnLst/>
            <a:rect r="r" b="b" t="t" l="l"/>
            <a:pathLst>
              <a:path h="1043902" w="1475174">
                <a:moveTo>
                  <a:pt x="0" y="0"/>
                </a:moveTo>
                <a:lnTo>
                  <a:pt x="1475175" y="0"/>
                </a:lnTo>
                <a:lnTo>
                  <a:pt x="1475175" y="1043902"/>
                </a:lnTo>
                <a:lnTo>
                  <a:pt x="0" y="104390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-764" r="0" b="-53817"/>
            </a:stretch>
          </a:blipFill>
        </p:spPr>
      </p:sp>
      <p:sp>
        <p:nvSpPr>
          <p:cNvPr name="TextBox 12" id="12"/>
          <p:cNvSpPr txBox="true"/>
          <p:nvPr/>
        </p:nvSpPr>
        <p:spPr>
          <a:xfrm rot="0">
            <a:off x="1512000" y="1130856"/>
            <a:ext cx="5414606" cy="8166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"/>
              </a:lnSpc>
            </a:pPr>
            <a:r>
              <a:rPr lang="en-US" sz="2499" b="true">
                <a:solidFill>
                  <a:srgbClr val="056E3A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RESEARCH POSTER COMPETITION</a:t>
            </a:r>
          </a:p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056E3A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NextGen Neuro Connectome Award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202825" y="6576692"/>
            <a:ext cx="19013349" cy="2181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  <a:spcBef>
                <a:spcPct val="0"/>
              </a:spcBef>
            </a:pPr>
            <a:r>
              <a:rPr lang="en-US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template serves as an example. Please refer to the </a:t>
            </a:r>
            <a:r>
              <a:rPr lang="en-US" b="true" sz="3000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guidelines</a:t>
            </a:r>
            <a:r>
              <a:rPr lang="en-US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of the Research Competition for more information on each type of Research Poster, for writing &amp; formatting guidelines. </a:t>
            </a:r>
          </a:p>
          <a:p>
            <a:pPr algn="ctr">
              <a:lnSpc>
                <a:spcPts val="4200"/>
              </a:lnSpc>
              <a:spcBef>
                <a:spcPct val="0"/>
              </a:spcBef>
            </a:pPr>
          </a:p>
          <a:p>
            <a:pPr algn="ctr">
              <a:lnSpc>
                <a:spcPts val="4200"/>
              </a:lnSpc>
              <a:spcBef>
                <a:spcPct val="0"/>
              </a:spcBef>
            </a:pPr>
            <a:r>
              <a:rPr lang="en-US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Feel free to also add your University Logo! 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1185325" y="3039752"/>
            <a:ext cx="19013349" cy="581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  <a:spcBef>
                <a:spcPct val="0"/>
              </a:spcBef>
            </a:pPr>
            <a:r>
              <a:rPr lang="en-US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Authors List &amp; Affiliations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DAGout-AWLw</dc:identifier>
  <dcterms:modified xsi:type="dcterms:W3CDTF">2011-08-01T06:04:30Z</dcterms:modified>
  <cp:revision>1</cp:revision>
  <dc:title>Scientific Research Poster</dc:title>
</cp:coreProperties>
</file>